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9" r:id="rId3"/>
    <p:sldId id="280" r:id="rId4"/>
    <p:sldId id="258" r:id="rId5"/>
    <p:sldId id="276" r:id="rId6"/>
    <p:sldId id="259" r:id="rId7"/>
    <p:sldId id="269" r:id="rId8"/>
    <p:sldId id="262" r:id="rId9"/>
    <p:sldId id="261" r:id="rId10"/>
    <p:sldId id="260" r:id="rId11"/>
    <p:sldId id="264" r:id="rId12"/>
    <p:sldId id="265" r:id="rId13"/>
    <p:sldId id="263" r:id="rId14"/>
    <p:sldId id="266" r:id="rId15"/>
    <p:sldId id="267" r:id="rId16"/>
    <p:sldId id="270" r:id="rId17"/>
    <p:sldId id="275" r:id="rId18"/>
    <p:sldId id="281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457DD-959C-4A99-B213-7C79A5EC99BF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83D7C-5813-408C-A5A0-2AC2605F5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Выполнила:</a:t>
            </a:r>
            <a:r>
              <a:rPr lang="ru-RU" baseline="0" dirty="0" smtClean="0"/>
              <a:t> Кузьменкова Т.Н.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83D7C-5813-408C-A5A0-2AC2605F562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83D7C-5813-408C-A5A0-2AC2605F562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«Гербер»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83D7C-5813-408C-A5A0-2AC2605F562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83D7C-5813-408C-A5A0-2AC2605F562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83D7C-5813-408C-A5A0-2AC2605F562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 О С С И 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83D7C-5813-408C-A5A0-2AC2605F562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Праздничные традиции России.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83D7C-5813-408C-A5A0-2AC2605F562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Какой из праздников относится к празднику народа России?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83D7C-5813-408C-A5A0-2AC2605F562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России проживает более 180 народов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83D7C-5813-408C-A5A0-2AC2605F562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«Пасха Христова»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83D7C-5813-408C-A5A0-2AC2605F562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«Пасха Христова»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83D7C-5813-408C-A5A0-2AC2605F562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«Сабантуй»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83D7C-5813-408C-A5A0-2AC2605F562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05AB-F19C-492A-9156-E72ECF5A0FF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3E81-E556-4C89-9BDE-D341FFF48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05AB-F19C-492A-9156-E72ECF5A0FF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3E81-E556-4C89-9BDE-D341FFF48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05AB-F19C-492A-9156-E72ECF5A0FF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3E81-E556-4C89-9BDE-D341FFF48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05AB-F19C-492A-9156-E72ECF5A0FF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3E81-E556-4C89-9BDE-D341FFF48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05AB-F19C-492A-9156-E72ECF5A0FF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3E81-E556-4C89-9BDE-D341FFF48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05AB-F19C-492A-9156-E72ECF5A0FF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3E81-E556-4C89-9BDE-D341FFF48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05AB-F19C-492A-9156-E72ECF5A0FF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3E81-E556-4C89-9BDE-D341FFF48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05AB-F19C-492A-9156-E72ECF5A0FF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3E81-E556-4C89-9BDE-D341FFF48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05AB-F19C-492A-9156-E72ECF5A0FF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3E81-E556-4C89-9BDE-D341FFF48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05AB-F19C-492A-9156-E72ECF5A0FF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3E81-E556-4C89-9BDE-D341FFF48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05AB-F19C-492A-9156-E72ECF5A0FF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43E81-E556-4C89-9BDE-D341FFF48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905AB-F19C-492A-9156-E72ECF5A0FF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43E81-E556-4C89-9BDE-D341FFF48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sovet.su/_ld/344/80985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2708921"/>
            <a:ext cx="76328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Праздники 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в культуре народов России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682758" y="655188"/>
            <a:ext cx="7997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</a:t>
            </a:r>
            <a:r>
              <a:rPr lang="ru-RU" baseline="0" dirty="0" smtClean="0"/>
              <a:t> казенное общеобразовательное учреждение «</a:t>
            </a:r>
            <a:r>
              <a:rPr lang="ru-RU" baseline="0" dirty="0" err="1" smtClean="0"/>
              <a:t>Степнохуторская</a:t>
            </a:r>
            <a:r>
              <a:rPr lang="ru-RU" baseline="0" dirty="0" smtClean="0"/>
              <a:t> средняя школа №32»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5460326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Выполнила:</a:t>
            </a:r>
            <a:r>
              <a:rPr lang="ru-RU" sz="2000" baseline="0" dirty="0" smtClean="0"/>
              <a:t> Кузьменкова Т.Н.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edsovet.su/_ld/344/80985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144000" cy="6858000"/>
          </a:xfrm>
          <a:prstGeom prst="rect">
            <a:avLst/>
          </a:prstGeom>
          <a:noFill/>
        </p:spPr>
      </p:pic>
      <p:pic>
        <p:nvPicPr>
          <p:cNvPr id="19460" name="Picture 4" descr="https://gas-kvas.com/grafic/uploads/posts/2023-10/1696551012_gas-kvas-com-p-kartinki-sabantui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8784976" cy="56886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260648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«Сабантуй»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edsovet.su/_ld/344/80985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675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692696"/>
            <a:ext cx="7560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«Сабантуй»</a:t>
            </a:r>
            <a:endParaRPr lang="ru-RU" sz="2800" b="1" dirty="0"/>
          </a:p>
          <a:p>
            <a:r>
              <a:rPr lang="ru-RU" sz="2800" dirty="0" smtClean="0"/>
              <a:t>    Это </a:t>
            </a:r>
            <a:r>
              <a:rPr lang="ru-RU" sz="2800" dirty="0"/>
              <a:t>татарский и башкирский праздник успешного завершения весенне-полевых работ и будущего урожая, а также праздник плодородия и благополучия. Он основан на древнем обряде тюркских народов. Традиционно сабантуй проводили перед началом посевных работ, сейчас – после их окончания. На празднике звучат национальные песни и пляски, проводятся шуточные конкурсы и спортивные состязания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edsovet.su/_ld/344/80985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https://cdn1.ntv.com.tr/gorsel/B1ha1lxj3E-UYsbxh3ZmLA.jpg?width=1000&amp;mode=both&amp;scale=both&amp;v=15042614487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8640960" cy="56166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2" y="332656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 Праздник </a:t>
            </a:r>
            <a:r>
              <a:rPr lang="ru-RU" sz="2400" b="1" dirty="0" err="1" smtClean="0"/>
              <a:t>Курбан</a:t>
            </a:r>
            <a:r>
              <a:rPr lang="ru-RU" sz="2400" b="1" dirty="0" smtClean="0"/>
              <a:t> – байрам»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edsovet.su/_ld/344/80985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404664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« Праздник </a:t>
            </a:r>
            <a:r>
              <a:rPr lang="ru-RU" sz="2000" b="1" dirty="0" err="1"/>
              <a:t>Курбан</a:t>
            </a:r>
            <a:r>
              <a:rPr lang="ru-RU" sz="2000" b="1" dirty="0"/>
              <a:t> – байрам»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28343"/>
            <a:ext cx="806489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Согласно Корану, Архангел </a:t>
            </a:r>
            <a:r>
              <a:rPr lang="ru-RU" sz="2200" dirty="0" err="1"/>
              <a:t>Джабраил</a:t>
            </a:r>
            <a:r>
              <a:rPr lang="ru-RU" sz="2200" dirty="0"/>
              <a:t> явился к пророку </a:t>
            </a:r>
            <a:r>
              <a:rPr lang="ru-RU" sz="2200" dirty="0" err="1"/>
              <a:t>Ибрахиму</a:t>
            </a:r>
            <a:r>
              <a:rPr lang="ru-RU" sz="2200" dirty="0"/>
              <a:t> во сне и передал ему повеление от Аллаха принести в жертву единственного сына Исмаила. </a:t>
            </a:r>
            <a:r>
              <a:rPr lang="ru-RU" sz="2200" dirty="0" smtClean="0"/>
              <a:t>Его </a:t>
            </a:r>
            <a:r>
              <a:rPr lang="ru-RU" sz="2200" dirty="0"/>
              <a:t>сын, знавший об этом, не сопротивлялся, так как был послушен отцу и Аллаху. Однако это оказалось испытанием от Аллаха, и, когда жертва была почти принесена, Аллах сделал так, чтобы нож не смог резать, и тогда ангел </a:t>
            </a:r>
            <a:r>
              <a:rPr lang="ru-RU" sz="2200" dirty="0" err="1"/>
              <a:t>Джабраил</a:t>
            </a:r>
            <a:r>
              <a:rPr lang="ru-RU" sz="2200" dirty="0"/>
              <a:t>  дал пророку </a:t>
            </a:r>
            <a:r>
              <a:rPr lang="ru-RU" sz="2200" dirty="0" err="1"/>
              <a:t>Ибрахиму</a:t>
            </a:r>
            <a:r>
              <a:rPr lang="ru-RU" sz="2200" dirty="0"/>
              <a:t> в качестве замены барана. После чего пророк </a:t>
            </a:r>
            <a:r>
              <a:rPr lang="ru-RU" sz="2200" dirty="0" err="1"/>
              <a:t>Ибрахим</a:t>
            </a:r>
            <a:r>
              <a:rPr lang="ru-RU" sz="2200" dirty="0"/>
              <a:t>  стал Другом Аллаха</a:t>
            </a:r>
            <a:r>
              <a:rPr lang="ru-RU" sz="2200" dirty="0" smtClean="0"/>
              <a:t>.</a:t>
            </a:r>
            <a:r>
              <a:rPr lang="ru-RU" sz="2200" dirty="0"/>
              <a:t> В память об этом дне каждый мусульманин обязан принести жертву – </a:t>
            </a:r>
            <a:r>
              <a:rPr lang="ru-RU" sz="2200" dirty="0" err="1" smtClean="0"/>
              <a:t>курбан</a:t>
            </a:r>
            <a:r>
              <a:rPr lang="ru-RU" sz="2200" dirty="0" smtClean="0"/>
              <a:t>. </a:t>
            </a:r>
            <a:r>
              <a:rPr lang="ru-RU" sz="2200" dirty="0"/>
              <a:t>Жертву приносят все мусульмане, имеющие на это средства. Сначала раздают угощение бедным и нуждающимся, а часть оставляют для праздничной трапезы дома. Торжества длятся 3-4 дня и включают специальную праздничную молитву, визиты к друзьям и посещение могил родственников. Праздник показывает милосердие, величие Аллаха, призывающего всех верующих исполнять его повеление каким бы трудным оно не было.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edsovet.su/_ld/344/80985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5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430953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</a:t>
            </a:r>
            <a:r>
              <a:rPr lang="ru-RU" sz="2800" b="1" dirty="0" err="1" smtClean="0"/>
              <a:t>Сурхарбан</a:t>
            </a:r>
            <a:r>
              <a:rPr lang="ru-RU" sz="2800" b="1" dirty="0"/>
              <a:t> 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27650" name="Picture 2" descr="https://egov-buryatia.ru/upload/iblock/74e/74ef5e9d3335ecf5aaadad48fa8f4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340768"/>
            <a:ext cx="3885141" cy="2592288"/>
          </a:xfrm>
          <a:prstGeom prst="rect">
            <a:avLst/>
          </a:prstGeom>
          <a:noFill/>
        </p:spPr>
      </p:pic>
      <p:pic>
        <p:nvPicPr>
          <p:cNvPr id="27652" name="Picture 4" descr="https://fs.znanio.ru/d5af0e/a8/6c/871fe99adab5ed036f66c691615f162aa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4824536" cy="4012950"/>
          </a:xfrm>
          <a:prstGeom prst="rect">
            <a:avLst/>
          </a:prstGeom>
          <a:noFill/>
        </p:spPr>
      </p:pic>
      <p:pic>
        <p:nvPicPr>
          <p:cNvPr id="27656" name="Picture 8" descr="https://m.baikal-media.ru/upload/resize_cache/iblock/b40/l7dfls5ncuu46ndpu2mxjmwqwzqur6o9/600_450_1/AC9P49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149080"/>
            <a:ext cx="3517739" cy="2376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edsovet.su/_ld/344/80985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5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772816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Бурятский летний праздник </a:t>
            </a:r>
            <a:r>
              <a:rPr lang="ru-RU" sz="2800" dirty="0" err="1" smtClean="0"/>
              <a:t>Сурхарбан</a:t>
            </a:r>
            <a:r>
              <a:rPr lang="ru-RU" sz="2800" dirty="0" smtClean="0"/>
              <a:t>  включает </a:t>
            </a:r>
            <a:r>
              <a:rPr lang="ru-RU" sz="2800" dirty="0"/>
              <a:t>в свою программу спортивные состязания в борьбе, стрельбе из лука и конных скачках. Это не просто спорт, а особые обрядовые игры, воспевающие пробуждение природы, приобщающие человека к силам окружающего мира и, одновременно, предполагающие попытки угодить божествам. То есть спортивные игры выступали своеобразным жертвоприношением – чествованием </a:t>
            </a:r>
            <a:r>
              <a:rPr lang="ru-RU" sz="2800" dirty="0" smtClean="0"/>
              <a:t>духов-хозяев.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692696"/>
            <a:ext cx="2437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Сурхарбан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edsovet.su/_ld/344/80985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8" name="Picture 2" descr="https://mykaleidoscope.ru/x/uploads/posts/2022-10/1666279572_3-mykaleidoscope-ru-p-isiakh-otkritki-krasivo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4644515" cy="3096344"/>
          </a:xfrm>
          <a:prstGeom prst="rect">
            <a:avLst/>
          </a:prstGeom>
          <a:noFill/>
        </p:spPr>
      </p:pic>
      <p:pic>
        <p:nvPicPr>
          <p:cNvPr id="39940" name="Picture 4" descr="https://detsad84.yaguo.ru/wp-content/uploads/59506599bba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4320480" cy="2880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2987824" y="284565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« </a:t>
            </a:r>
            <a:r>
              <a:rPr lang="ru-RU" sz="2400" b="1" dirty="0" err="1" smtClean="0"/>
              <a:t>Ысыах</a:t>
            </a:r>
            <a:r>
              <a:rPr lang="ru-RU" sz="2400" b="1" dirty="0" smtClean="0"/>
              <a:t>»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edsovet.su/_ld/344/80985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836712"/>
            <a:ext cx="43204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Этот праздник уходит корнями в такую древность, где не о было источников или сохранившихся свидетельств. День летнего солнцестояния, 22 июня, является главной датой </a:t>
            </a:r>
            <a:r>
              <a:rPr lang="ru-RU" sz="2000" dirty="0" err="1" smtClean="0"/>
              <a:t>Ысыаха</a:t>
            </a:r>
            <a:r>
              <a:rPr lang="ru-RU" sz="2000" dirty="0" smtClean="0"/>
              <a:t>. Его  </a:t>
            </a:r>
            <a:r>
              <a:rPr lang="ru-RU" sz="2000" dirty="0"/>
              <a:t>называют якутским Новым годом. </a:t>
            </a:r>
            <a:r>
              <a:rPr lang="ru-RU" sz="2000" dirty="0" smtClean="0"/>
              <a:t>Идеальным местом считается полянка, окружённая берёзам, и как говорят поверья якутов, отпугивает нечисть и злых духов. Важнейшим элемент </a:t>
            </a:r>
            <a:r>
              <a:rPr lang="ru-RU" sz="2000" dirty="0"/>
              <a:t>праздника </a:t>
            </a:r>
            <a:r>
              <a:rPr lang="ru-RU" sz="2000" dirty="0" err="1"/>
              <a:t>Ысыах</a:t>
            </a:r>
            <a:r>
              <a:rPr lang="ru-RU" sz="2000" dirty="0"/>
              <a:t> — хоровод </a:t>
            </a:r>
            <a:r>
              <a:rPr lang="ru-RU" sz="2000" dirty="0" smtClean="0"/>
              <a:t>. Он </a:t>
            </a:r>
            <a:r>
              <a:rPr lang="ru-RU" sz="2000" dirty="0"/>
              <a:t>выполнен в виде большого людского диска. Сотни участников хоровода танцуют, переминаясь с ноги на ногу, в неторопливом темпе. Якуты — люди неспешные и </a:t>
            </a:r>
            <a:r>
              <a:rPr lang="ru-RU" sz="2000" dirty="0" smtClean="0"/>
              <a:t>основательные.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404664"/>
            <a:ext cx="1950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</a:t>
            </a:r>
            <a:r>
              <a:rPr lang="ru-RU" sz="2000" b="1" dirty="0" err="1" smtClean="0"/>
              <a:t>Ысыах</a:t>
            </a:r>
            <a:r>
              <a:rPr lang="ru-RU" sz="2000" b="1" dirty="0" smtClean="0"/>
              <a:t>» </a:t>
            </a:r>
            <a:endParaRPr lang="ru-RU" sz="2000" b="1" dirty="0"/>
          </a:p>
        </p:txBody>
      </p:sp>
      <p:pic>
        <p:nvPicPr>
          <p:cNvPr id="43010" name="Picture 2" descr="хоровод Осуох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96044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edsovet.su/_ld/344/80985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332656"/>
            <a:ext cx="2564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«Гербер»</a:t>
            </a:r>
            <a:endParaRPr lang="ru-RU" sz="2400" b="1" dirty="0"/>
          </a:p>
        </p:txBody>
      </p:sp>
      <p:pic>
        <p:nvPicPr>
          <p:cNvPr id="53250" name="Picture 2" descr="https://cf3.ppt-online.org/files3/slide/v/vpK4yqRz1iI78e2D5Nkg0HJujBGxTnSaQwhEl3/slide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8784976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edsovet.su/_ld/344/80985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60632" cy="6858000"/>
          </a:xfrm>
          <a:prstGeom prst="rect">
            <a:avLst/>
          </a:prstGeom>
          <a:noFill/>
        </p:spPr>
      </p:pic>
      <p:pic>
        <p:nvPicPr>
          <p:cNvPr id="47106" name="Picture 2" descr="https://xn----8sbiecm6bhdx8i.xn--p1ai/sites/default/files/images/okruzhayushhij_mir/udmurtskiy_narod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645023"/>
            <a:ext cx="4536504" cy="30621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1" y="26064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«Гербер»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Гербер — летний праздник удмуртов.</a:t>
            </a:r>
          </a:p>
          <a:p>
            <a:r>
              <a:rPr lang="ru-RU" sz="2400" dirty="0"/>
              <a:t>Он обозначает середину лета, совпадающую с летним солнцестоянием, и символизирует окончание весенних полевых работ, когда крестьянин получает естественную передышку перед началом сенокоса.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edsovet.su/_ld/344/80985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548680"/>
            <a:ext cx="784887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Праздник. Что это такое? </a:t>
            </a:r>
          </a:p>
          <a:p>
            <a:r>
              <a:rPr lang="ru-RU" sz="2800" b="1" dirty="0" smtClean="0"/>
              <a:t>Праздники</a:t>
            </a:r>
            <a:r>
              <a:rPr lang="ru-RU" sz="2800" dirty="0" smtClean="0"/>
              <a:t> -</a:t>
            </a:r>
            <a:r>
              <a:rPr lang="ru-RU" sz="2800" baseline="0" dirty="0" smtClean="0"/>
              <a:t> это дни, которые с нетерпением ждут и взрослые и дети. Это время , когда принято вспоминать исторические события, обычаи и традиции, накрывать стол для близких и дарить подарки.</a:t>
            </a:r>
          </a:p>
          <a:p>
            <a:endParaRPr lang="ru-RU" sz="2800" dirty="0" smtClean="0"/>
          </a:p>
          <a:p>
            <a:r>
              <a:rPr lang="ru-RU" sz="2800" dirty="0" smtClean="0"/>
              <a:t>Благодаря праздникам возникают семейные традиции, появляются приятные воспоминания, коллективные фотографии, завязываются дружеские отношения.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edsovet.su/_ld/344/80985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836712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Почему важны праздники?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Каждый праздник – это память о важном событии, поддержание культурных традиций. Праздники символизируют общие ценности, сохраняют и передают их из поколения к поколению.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Праздники способствуют объединению людей, их дружбе и лучшему взаимопониманию.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Народные праздники – память культуры.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edsovet.su/_ld/344/80985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836712"/>
            <a:ext cx="5886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Виды праздников.</a:t>
            </a:r>
          </a:p>
          <a:p>
            <a:endParaRPr lang="ru-RU" sz="2800" b="1" dirty="0"/>
          </a:p>
          <a:p>
            <a:endParaRPr lang="ru-RU" sz="2800" b="1" dirty="0" smtClean="0"/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 </a:t>
            </a:r>
            <a:r>
              <a:rPr lang="ru-RU" sz="2800" dirty="0" smtClean="0"/>
              <a:t>Государственные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Религиозные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Исторические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Народные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Профессиональные</a:t>
            </a:r>
            <a:endParaRPr lang="ru-RU" sz="2800" dirty="0" smtClean="0"/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Семейные</a:t>
            </a:r>
          </a:p>
          <a:p>
            <a:pPr>
              <a:buFont typeface="Wingdings" pitchFamily="2" charset="2"/>
              <a:buChar char="§"/>
            </a:pPr>
            <a:endParaRPr lang="ru-RU" sz="2800" dirty="0" smtClean="0"/>
          </a:p>
          <a:p>
            <a:pPr>
              <a:buFont typeface="Wingdings" pitchFamily="2" charset="2"/>
              <a:buChar char="§"/>
            </a:pPr>
            <a:endParaRPr lang="ru-RU" sz="2800" dirty="0"/>
          </a:p>
        </p:txBody>
      </p:sp>
      <p:pic>
        <p:nvPicPr>
          <p:cNvPr id="44034" name="Picture 2" descr="https://gas-kvas.com/grafic/uploads/posts/2023-09/1695949175_gas-kvas-com-p-pozdravlenie-s-31-dekabrya-otkritki-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04864"/>
            <a:ext cx="344298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edsovet.su/_ld/344/80985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4" name="Picture 4" descr="https://aigis.club/uploads/posts/2022-01/1642159546_80-adonius-club-p-kontur-rossii-na-prozrachnom-fone-9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8496944" cy="66693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2564904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latin typeface="Bahnschrift SemiLight SemiConde" pitchFamily="34" charset="0"/>
              </a:rPr>
              <a:t>Р  О  С  С  </a:t>
            </a:r>
            <a:r>
              <a:rPr lang="ru-RU" sz="6600" dirty="0" smtClean="0">
                <a:latin typeface="Bahnschrift SemiLight SemiConde" pitchFamily="34" charset="0"/>
              </a:rPr>
              <a:t>И  Я</a:t>
            </a:r>
            <a:endParaRPr lang="ru-RU" sz="6600" dirty="0">
              <a:latin typeface="Bahnschrift SemiLight SemiCon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edsovet.su/_ld/344/80985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3" y="404664"/>
            <a:ext cx="3897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Праздничные традиции России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119675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Какие праздники </a:t>
            </a:r>
          </a:p>
          <a:p>
            <a:r>
              <a:rPr lang="ru-RU" b="1" dirty="0" smtClean="0"/>
              <a:t>отмечаются в эти дни?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3" y="2060848"/>
            <a:ext cx="15841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1</a:t>
            </a:r>
            <a:r>
              <a:rPr lang="ru-RU" baseline="0" dirty="0" smtClean="0"/>
              <a:t> января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7 января</a:t>
            </a:r>
          </a:p>
          <a:p>
            <a:pPr>
              <a:buFont typeface="Arial" pitchFamily="34" charset="0"/>
              <a:buChar char="•"/>
            </a:pPr>
            <a:r>
              <a:rPr lang="ru-RU" baseline="0" dirty="0" smtClean="0"/>
              <a:t> 23 февраля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8 марта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1 мая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9 мая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12 июня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4 </a:t>
            </a:r>
            <a:r>
              <a:rPr lang="ru-RU" dirty="0" smtClean="0"/>
              <a:t>ноября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baseline="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1268761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baseline="0" dirty="0" smtClean="0"/>
              <a:t>Самые важные для культуры народов России и российского государства праздники объявляются выходными днями.</a:t>
            </a:r>
          </a:p>
        </p:txBody>
      </p:sp>
      <p:pic>
        <p:nvPicPr>
          <p:cNvPr id="48130" name="Picture 2" descr="https://pokatim.ru/uploads/posts/2020-10/1603171488_0hej7abwtehulxhwnplaap7lwsutffilwcejjam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636912"/>
            <a:ext cx="489654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edsovet.su/_ld/344/80985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67528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397000"/>
          <a:ext cx="7776864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Традиция праздника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Наименование праздника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«разбивают горшки с завязанными глазами»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      «День рождения»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«Исполняют колядки»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 «Новый год»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«Дарят весенние цветы»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             «Рождество»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«На торте встречаются цифры»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             «Масленица»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«Этот дед приходит только один раз в год»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             «Сабантуй»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«Ученики готовят праздничный концерт»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              «8</a:t>
                      </a:r>
                      <a:r>
                        <a:rPr lang="ru-RU" sz="2000" baseline="0" dirty="0" smtClean="0"/>
                        <a:t> Марта»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rot="10800000" flipV="1">
            <a:off x="2195734" y="718538"/>
            <a:ext cx="4680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Игра  «Найди соответствия»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661248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Какой из праздников относится к празднику народа России?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edsovet.su/_ld/344/80985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1916832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 России проживает более 180 народов. У каждого существуют свои национальные праздники и обычаи.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edsovet.su/_ld/344/80985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https://go-to-russia.ru/images/EasterDay/DSC081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8851333" cy="54726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3848" y="404665"/>
            <a:ext cx="3363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«Пасха Христова»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edsovet.su/_ld/344/80985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556792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Вернувшись из церкви ранним утром, люди </a:t>
            </a:r>
            <a:r>
              <a:rPr lang="ru-RU" sz="2400" dirty="0" err="1"/>
              <a:t>христосоваются</a:t>
            </a:r>
            <a:r>
              <a:rPr lang="ru-RU" sz="2400" dirty="0"/>
              <a:t>, приветствуя друг друга словами : “Христос </a:t>
            </a:r>
            <a:r>
              <a:rPr lang="ru-RU" sz="2400" dirty="0" err="1"/>
              <a:t>Воскресе</a:t>
            </a:r>
            <a:r>
              <a:rPr lang="ru-RU" sz="2400" dirty="0"/>
              <a:t>”, отвечая “Воистину </a:t>
            </a:r>
            <a:r>
              <a:rPr lang="ru-RU" sz="2400" dirty="0" err="1"/>
              <a:t>Воскресе</a:t>
            </a:r>
            <a:r>
              <a:rPr lang="ru-RU" sz="2400" dirty="0"/>
              <a:t>” и обмениваются крашенными яйцами.         Крашенное яйцо –  символ новой жизни, это символ праздника Пасхи. А в наши дни сохранился обычай на Пасху печь и святить куличи.</a:t>
            </a:r>
          </a:p>
          <a:p>
            <a:r>
              <a:rPr lang="ru-RU" sz="2400" dirty="0"/>
              <a:t>После вознесения на небо Иисуса Христа его ученики отправились по разным странам проповедовать его учение. Мария Магдалина, как и другие ученики ходила из страны в страну и всюду рассказывала про Иисуса Христа, про то, как </a:t>
            </a:r>
            <a:r>
              <a:rPr lang="ru-RU" sz="2400" dirty="0" smtClean="0"/>
              <a:t>Он </a:t>
            </a:r>
            <a:r>
              <a:rPr lang="ru-RU" sz="2400" dirty="0"/>
              <a:t>воскрес из мёртвых и про то, чему Он учил людей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620688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«Пасха Христова»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615</Words>
  <Application>Microsoft Office PowerPoint</Application>
  <PresentationFormat>Экран (4:3)</PresentationFormat>
  <Paragraphs>96</Paragraphs>
  <Slides>20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ИСТОРИЯ</cp:lastModifiedBy>
  <cp:revision>28</cp:revision>
  <dcterms:created xsi:type="dcterms:W3CDTF">2024-04-20T07:04:40Z</dcterms:created>
  <dcterms:modified xsi:type="dcterms:W3CDTF">2024-04-22T11:03:15Z</dcterms:modified>
</cp:coreProperties>
</file>